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9144000" cy="6858000" type="screen4x3"/>
  <p:notesSz cx="7019925" cy="9305925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6">
          <p15:clr>
            <a:srgbClr val="A4A3A4"/>
          </p15:clr>
        </p15:guide>
        <p15:guide id="2" pos="34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clrMru>
    <a:srgbClr val="FFC000"/>
    <a:srgbClr val="E6A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2053AA-A6F2-498B-AE53-281FD71DE38D}" v="19" dt="2026-10-05T06:47:35.7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836" y="138"/>
      </p:cViewPr>
      <p:guideLst>
        <p:guide orient="horz" pos="3956"/>
        <p:guide pos="349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adna Kaisa" userId="74ebacb8-185d-4658-bcb8-4d41d64ba355" providerId="ADAL" clId="{97D02A15-2BB4-412F-B0CC-04D68016FADB}"/>
    <pc:docChg chg="undo custSel delSld modSld">
      <pc:chgData name="Aadna Kaisa" userId="74ebacb8-185d-4658-bcb8-4d41d64ba355" providerId="ADAL" clId="{97D02A15-2BB4-412F-B0CC-04D68016FADB}" dt="2026-10-05T06:47:40.270" v="99" actId="20577"/>
      <pc:docMkLst>
        <pc:docMk/>
      </pc:docMkLst>
      <pc:sldChg chg="modSp mod">
        <pc:chgData name="Aadna Kaisa" userId="74ebacb8-185d-4658-bcb8-4d41d64ba355" providerId="ADAL" clId="{97D02A15-2BB4-412F-B0CC-04D68016FADB}" dt="2026-10-05T06:47:40.270" v="99" actId="20577"/>
        <pc:sldMkLst>
          <pc:docMk/>
          <pc:sldMk cId="234325120" sldId="257"/>
        </pc:sldMkLst>
        <pc:spChg chg="mod">
          <ac:chgData name="Aadna Kaisa" userId="74ebacb8-185d-4658-bcb8-4d41d64ba355" providerId="ADAL" clId="{97D02A15-2BB4-412F-B0CC-04D68016FADB}" dt="2026-10-05T06:47:18.529" v="95" actId="1076"/>
          <ac:spMkLst>
            <pc:docMk/>
            <pc:sldMk cId="234325120" sldId="257"/>
            <ac:spMk id="2" creationId="{00000000-0000-0000-0000-000000000000}"/>
          </ac:spMkLst>
        </pc:spChg>
        <pc:spChg chg="mod">
          <ac:chgData name="Aadna Kaisa" userId="74ebacb8-185d-4658-bcb8-4d41d64ba355" providerId="ADAL" clId="{97D02A15-2BB4-412F-B0CC-04D68016FADB}" dt="2026-10-05T06:46:56.700" v="93" actId="20577"/>
          <ac:spMkLst>
            <pc:docMk/>
            <pc:sldMk cId="234325120" sldId="257"/>
            <ac:spMk id="3" creationId="{3F60B47D-870C-BA79-44AC-BAFC542B2F82}"/>
          </ac:spMkLst>
        </pc:spChg>
        <pc:spChg chg="mod">
          <ac:chgData name="Aadna Kaisa" userId="74ebacb8-185d-4658-bcb8-4d41d64ba355" providerId="ADAL" clId="{97D02A15-2BB4-412F-B0CC-04D68016FADB}" dt="2026-10-05T06:47:40.270" v="99" actId="20577"/>
          <ac:spMkLst>
            <pc:docMk/>
            <pc:sldMk cId="234325120" sldId="257"/>
            <ac:spMk id="6" creationId="{00000000-0000-0000-0000-000000000000}"/>
          </ac:spMkLst>
        </pc:spChg>
      </pc:sldChg>
      <pc:sldChg chg="del">
        <pc:chgData name="Aadna Kaisa" userId="74ebacb8-185d-4658-bcb8-4d41d64ba355" providerId="ADAL" clId="{97D02A15-2BB4-412F-B0CC-04D68016FADB}" dt="2026-10-05T06:11:17.034" v="1" actId="2696"/>
        <pc:sldMkLst>
          <pc:docMk/>
          <pc:sldMk cId="3876272356" sldId="260"/>
        </pc:sldMkLst>
      </pc:sldChg>
    </pc:docChg>
  </pc:docChgLst>
  <pc:docChgLst>
    <pc:chgData name="Arvi Aivar" userId="f53ab176-75c7-4a2e-bac0-3a5f84297f92" providerId="ADAL" clId="{1AAA3F9A-E5C2-411B-8087-35897BFD0569}"/>
    <pc:docChg chg="custSel modSld">
      <pc:chgData name="Arvi Aivar" userId="f53ab176-75c7-4a2e-bac0-3a5f84297f92" providerId="ADAL" clId="{1AAA3F9A-E5C2-411B-8087-35897BFD0569}" dt="2026-09-09T08:00:03.700" v="405" actId="20577"/>
      <pc:docMkLst>
        <pc:docMk/>
      </pc:docMkLst>
      <pc:sldChg chg="modSp mod">
        <pc:chgData name="Arvi Aivar" userId="f53ab176-75c7-4a2e-bac0-3a5f84297f92" providerId="ADAL" clId="{1AAA3F9A-E5C2-411B-8087-35897BFD0569}" dt="2026-09-09T08:00:03.700" v="405" actId="20577"/>
        <pc:sldMkLst>
          <pc:docMk/>
          <pc:sldMk cId="234325120" sldId="257"/>
        </pc:sldMkLst>
        <pc:spChg chg="mod">
          <ac:chgData name="Arvi Aivar" userId="f53ab176-75c7-4a2e-bac0-3a5f84297f92" providerId="ADAL" clId="{1AAA3F9A-E5C2-411B-8087-35897BFD0569}" dt="2026-09-09T08:00:03.700" v="405" actId="20577"/>
          <ac:spMkLst>
            <pc:docMk/>
            <pc:sldMk cId="234325120" sldId="257"/>
            <ac:spMk id="2" creationId="{00000000-0000-0000-0000-000000000000}"/>
          </ac:spMkLst>
        </pc:spChg>
        <pc:spChg chg="mod">
          <ac:chgData name="Arvi Aivar" userId="f53ab176-75c7-4a2e-bac0-3a5f84297f92" providerId="ADAL" clId="{1AAA3F9A-E5C2-411B-8087-35897BFD0569}" dt="2026-09-09T07:32:21.582" v="390" actId="20577"/>
          <ac:spMkLst>
            <pc:docMk/>
            <pc:sldMk cId="234325120" sldId="257"/>
            <ac:spMk id="3" creationId="{3F60B47D-870C-BA79-44AC-BAFC542B2F8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41967" cy="465296"/>
          </a:xfrm>
          <a:prstGeom prst="rect">
            <a:avLst/>
          </a:prstGeom>
        </p:spPr>
        <p:txBody>
          <a:bodyPr vert="horz" lIns="91522" tIns="45761" rIns="91522" bIns="45761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976335" y="2"/>
            <a:ext cx="3041967" cy="465296"/>
          </a:xfrm>
          <a:prstGeom prst="rect">
            <a:avLst/>
          </a:prstGeom>
        </p:spPr>
        <p:txBody>
          <a:bodyPr vert="horz" lIns="91522" tIns="45761" rIns="91522" bIns="45761" rtlCol="0"/>
          <a:lstStyle>
            <a:lvl1pPr algn="r">
              <a:defRPr sz="1200"/>
            </a:lvl1pPr>
          </a:lstStyle>
          <a:p>
            <a:fld id="{2351EF18-52A6-1344-8918-A45EBBE18723}" type="datetime1">
              <a:rPr lang="fi-FI" smtClean="0"/>
              <a:t>5.10.2026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2" y="8839015"/>
            <a:ext cx="3041967" cy="465296"/>
          </a:xfrm>
          <a:prstGeom prst="rect">
            <a:avLst/>
          </a:prstGeom>
        </p:spPr>
        <p:txBody>
          <a:bodyPr vert="horz" lIns="91522" tIns="45761" rIns="91522" bIns="45761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976335" y="8839015"/>
            <a:ext cx="3041967" cy="465296"/>
          </a:xfrm>
          <a:prstGeom prst="rect">
            <a:avLst/>
          </a:prstGeom>
        </p:spPr>
        <p:txBody>
          <a:bodyPr vert="horz" lIns="91522" tIns="45761" rIns="91522" bIns="45761" rtlCol="0" anchor="b"/>
          <a:lstStyle>
            <a:lvl1pPr algn="r">
              <a:defRPr sz="1200"/>
            </a:lvl1pPr>
          </a:lstStyle>
          <a:p>
            <a:fld id="{8FDD89A3-D0AA-3843-8E99-EB447249973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00619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41967" cy="465296"/>
          </a:xfrm>
          <a:prstGeom prst="rect">
            <a:avLst/>
          </a:prstGeom>
        </p:spPr>
        <p:txBody>
          <a:bodyPr vert="horz" lIns="91522" tIns="45761" rIns="91522" bIns="45761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5" y="2"/>
            <a:ext cx="3041967" cy="465296"/>
          </a:xfrm>
          <a:prstGeom prst="rect">
            <a:avLst/>
          </a:prstGeom>
        </p:spPr>
        <p:txBody>
          <a:bodyPr vert="horz" lIns="91522" tIns="45761" rIns="91522" bIns="45761" rtlCol="0"/>
          <a:lstStyle>
            <a:lvl1pPr algn="r">
              <a:defRPr sz="1200"/>
            </a:lvl1pPr>
          </a:lstStyle>
          <a:p>
            <a:fld id="{CD036C4D-3E86-9940-B225-EA38E4364DF8}" type="datetime1">
              <a:rPr lang="fi-FI" smtClean="0"/>
              <a:t>5.10.2026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22" tIns="45761" rIns="91522" bIns="45761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1522" tIns="45761" rIns="91522" bIns="4576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39015"/>
            <a:ext cx="3041967" cy="465296"/>
          </a:xfrm>
          <a:prstGeom prst="rect">
            <a:avLst/>
          </a:prstGeom>
        </p:spPr>
        <p:txBody>
          <a:bodyPr vert="horz" lIns="91522" tIns="45761" rIns="91522" bIns="45761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5" y="8839015"/>
            <a:ext cx="3041967" cy="465296"/>
          </a:xfrm>
          <a:prstGeom prst="rect">
            <a:avLst/>
          </a:prstGeom>
        </p:spPr>
        <p:txBody>
          <a:bodyPr vert="horz" lIns="91522" tIns="45761" rIns="91522" bIns="45761" rtlCol="0" anchor="b"/>
          <a:lstStyle>
            <a:lvl1pPr algn="r">
              <a:defRPr sz="1200"/>
            </a:lvl1pPr>
          </a:lstStyle>
          <a:p>
            <a:fld id="{98567B2B-D68A-4260-A467-CFA980ED8AF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54694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00_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uva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3429000"/>
            <a:ext cx="8915400" cy="3136392"/>
          </a:xfrm>
          <a:prstGeom prst="rect">
            <a:avLst/>
          </a:prstGeom>
        </p:spPr>
      </p:pic>
      <p:pic>
        <p:nvPicPr>
          <p:cNvPr id="22" name="Picture 8" descr="Empower_logo_rgb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570413" y="908720"/>
            <a:ext cx="3167062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7"/>
          <p:cNvSpPr/>
          <p:nvPr userDrawn="1"/>
        </p:nvSpPr>
        <p:spPr>
          <a:xfrm>
            <a:off x="0" y="6524625"/>
            <a:ext cx="8207896" cy="333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25" name="Right Triangle 9"/>
          <p:cNvSpPr/>
          <p:nvPr userDrawn="1"/>
        </p:nvSpPr>
        <p:spPr>
          <a:xfrm>
            <a:off x="8207896" y="6524625"/>
            <a:ext cx="792088" cy="333375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26" name="Line 9"/>
          <p:cNvSpPr>
            <a:spLocks noChangeShapeType="1"/>
          </p:cNvSpPr>
          <p:nvPr userDrawn="1"/>
        </p:nvSpPr>
        <p:spPr bwMode="auto">
          <a:xfrm>
            <a:off x="4570413" y="2905795"/>
            <a:ext cx="4421187" cy="0"/>
          </a:xfrm>
          <a:prstGeom prst="line">
            <a:avLst/>
          </a:prstGeom>
          <a:noFill/>
          <a:ln w="6350">
            <a:solidFill>
              <a:srgbClr val="FFA100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i-FI" sz="2400">
              <a:solidFill>
                <a:srgbClr val="000000"/>
              </a:solidFill>
            </a:endParaRPr>
          </a:p>
        </p:txBody>
      </p:sp>
      <p:sp>
        <p:nvSpPr>
          <p:cNvPr id="27" name="Rectangle 3"/>
          <p:cNvSpPr>
            <a:spLocks noGrp="1" noChangeArrowheads="1"/>
          </p:cNvSpPr>
          <p:nvPr userDrawn="1">
            <p:ph type="ctrTitle"/>
          </p:nvPr>
        </p:nvSpPr>
        <p:spPr>
          <a:xfrm>
            <a:off x="4570413" y="2016373"/>
            <a:ext cx="3959225" cy="719138"/>
          </a:xfrm>
        </p:spPr>
        <p:txBody>
          <a:bodyPr lIns="0" tIns="0" rIns="0" bIns="0" anchor="b">
            <a:noAutofit/>
          </a:bodyPr>
          <a:lstStyle>
            <a:lvl1pPr algn="l">
              <a:defRPr sz="2200">
                <a:solidFill>
                  <a:srgbClr val="00314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" name="Rectangle 4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4570413" y="3096493"/>
            <a:ext cx="3959225" cy="59372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200" b="0">
                <a:solidFill>
                  <a:srgbClr val="003145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Päivämäärän paikkamerkki 2"/>
          <p:cNvSpPr>
            <a:spLocks noGrp="1"/>
          </p:cNvSpPr>
          <p:nvPr userDrawn="1">
            <p:ph type="dt" sz="half" idx="10"/>
          </p:nvPr>
        </p:nvSpPr>
        <p:spPr>
          <a:xfrm>
            <a:off x="4572000" y="6165304"/>
            <a:ext cx="2133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AF6F986-4727-5B43-B0E2-D41F2E3D9680}" type="datetime1">
              <a:rPr lang="fi-FI" smtClean="0"/>
              <a:t>5.10.2026</a:t>
            </a:fld>
            <a:endParaRPr lang="fi-FI"/>
          </a:p>
        </p:txBody>
      </p:sp>
      <p:grpSp>
        <p:nvGrpSpPr>
          <p:cNvPr id="2" name="Ryhmitä 1"/>
          <p:cNvGrpSpPr/>
          <p:nvPr userDrawn="1"/>
        </p:nvGrpSpPr>
        <p:grpSpPr>
          <a:xfrm flipH="1" flipV="1">
            <a:off x="144016" y="0"/>
            <a:ext cx="8999984" cy="333375"/>
            <a:chOff x="179587" y="3861048"/>
            <a:chExt cx="8999984" cy="333375"/>
          </a:xfrm>
        </p:grpSpPr>
        <p:sp>
          <p:nvSpPr>
            <p:cNvPr id="11" name="Rectangle 7"/>
            <p:cNvSpPr/>
            <p:nvPr userDrawn="1"/>
          </p:nvSpPr>
          <p:spPr>
            <a:xfrm>
              <a:off x="179587" y="3861048"/>
              <a:ext cx="8207896" cy="3333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2" name="Right Triangle 9"/>
            <p:cNvSpPr/>
            <p:nvPr userDrawn="1"/>
          </p:nvSpPr>
          <p:spPr>
            <a:xfrm>
              <a:off x="8387483" y="3861048"/>
              <a:ext cx="792088" cy="333375"/>
            </a:xfrm>
            <a:prstGeom prst="rtTriangle">
              <a:avLst/>
            </a:prstGeom>
            <a:solidFill>
              <a:srgbClr val="FFA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chemeClr val="tx2"/>
                </a:solidFill>
              </a:endParaRPr>
            </a:p>
          </p:txBody>
        </p:sp>
      </p:grpSp>
      <p:pic>
        <p:nvPicPr>
          <p:cNvPr id="14" name="Kuva 13" descr="Building_Smarter_society.pdf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638" y="1569896"/>
            <a:ext cx="2784996" cy="34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831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90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cxnSp>
        <p:nvCxnSpPr>
          <p:cNvPr id="19" name="Suora yhdysviiva 18"/>
          <p:cNvCxnSpPr/>
          <p:nvPr userDrawn="1"/>
        </p:nvCxnSpPr>
        <p:spPr>
          <a:xfrm>
            <a:off x="467544" y="1412776"/>
            <a:ext cx="8208912" cy="0"/>
          </a:xfrm>
          <a:prstGeom prst="line">
            <a:avLst/>
          </a:prstGeom>
          <a:ln>
            <a:solidFill>
              <a:srgbClr val="FFA1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uorakulmio 24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27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28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6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205064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205064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cxnSp>
        <p:nvCxnSpPr>
          <p:cNvPr id="26" name="Suora yhdysviiva 25"/>
          <p:cNvCxnSpPr/>
          <p:nvPr userDrawn="1"/>
        </p:nvCxnSpPr>
        <p:spPr>
          <a:xfrm>
            <a:off x="467544" y="1412776"/>
            <a:ext cx="8208912" cy="0"/>
          </a:xfrm>
          <a:prstGeom prst="line">
            <a:avLst/>
          </a:prstGeom>
          <a:ln>
            <a:solidFill>
              <a:srgbClr val="FFA1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31" name="Suorakulmio 30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33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34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88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7121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46883"/>
            <a:ext cx="4040188" cy="37744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7121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46883"/>
            <a:ext cx="4041775" cy="37744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cxnSp>
        <p:nvCxnSpPr>
          <p:cNvPr id="18" name="Suora yhdysviiva 17"/>
          <p:cNvCxnSpPr/>
          <p:nvPr userDrawn="1"/>
        </p:nvCxnSpPr>
        <p:spPr>
          <a:xfrm>
            <a:off x="467544" y="1412776"/>
            <a:ext cx="8208912" cy="0"/>
          </a:xfrm>
          <a:prstGeom prst="line">
            <a:avLst/>
          </a:prstGeom>
          <a:ln>
            <a:solidFill>
              <a:srgbClr val="FFA1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31" name="Suorakulmio 30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33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34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93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cxnSp>
        <p:nvCxnSpPr>
          <p:cNvPr id="21" name="Suora yhdysviiva 20"/>
          <p:cNvCxnSpPr/>
          <p:nvPr userDrawn="1"/>
        </p:nvCxnSpPr>
        <p:spPr>
          <a:xfrm>
            <a:off x="467544" y="1412776"/>
            <a:ext cx="8208912" cy="0"/>
          </a:xfrm>
          <a:prstGeom prst="line">
            <a:avLst/>
          </a:prstGeom>
          <a:ln>
            <a:solidFill>
              <a:srgbClr val="FFA1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27" name="Suorakulmio 26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29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30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091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6" name="Text Placehold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8208912" cy="648072"/>
          </a:xfrm>
          <a:effectLst/>
        </p:spPr>
        <p:txBody>
          <a:bodyPr anchor="t" anchorCtr="0"/>
          <a:lstStyle>
            <a:lvl1pPr marL="0" indent="0" algn="ctr">
              <a:buNone/>
              <a:defRPr sz="2400" baseline="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uora yhdysviiva 16"/>
          <p:cNvCxnSpPr/>
          <p:nvPr userDrawn="1"/>
        </p:nvCxnSpPr>
        <p:spPr>
          <a:xfrm>
            <a:off x="467544" y="1916832"/>
            <a:ext cx="8208912" cy="0"/>
          </a:xfrm>
          <a:prstGeom prst="line">
            <a:avLst/>
          </a:prstGeom>
          <a:ln>
            <a:solidFill>
              <a:srgbClr val="FFA1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28" name="Suorakulmio 27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30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3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808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24" name="Suorakulmio 23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26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27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77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27" name="Suorakulmio 26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29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30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529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421088"/>
          </a:xfrm>
        </p:spPr>
        <p:txBody>
          <a:bodyPr vert="eaVer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cxnSp>
        <p:nvCxnSpPr>
          <p:cNvPr id="15" name="Suora yhdysviiva 14"/>
          <p:cNvCxnSpPr/>
          <p:nvPr userDrawn="1"/>
        </p:nvCxnSpPr>
        <p:spPr>
          <a:xfrm>
            <a:off x="467544" y="1412776"/>
            <a:ext cx="8208912" cy="0"/>
          </a:xfrm>
          <a:prstGeom prst="line">
            <a:avLst/>
          </a:prstGeom>
          <a:ln>
            <a:solidFill>
              <a:srgbClr val="FFA1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28" name="Suorakulmio 27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30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3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32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0272" y="274638"/>
            <a:ext cx="1666528" cy="5851525"/>
          </a:xfrm>
        </p:spPr>
        <p:txBody>
          <a:bodyPr vert="eaVert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419056" cy="5851525"/>
          </a:xfrm>
        </p:spPr>
        <p:txBody>
          <a:bodyPr vert="eaVer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cxnSp>
        <p:nvCxnSpPr>
          <p:cNvPr id="17" name="Suora yhdysviiva 16"/>
          <p:cNvCxnSpPr/>
          <p:nvPr userDrawn="1"/>
        </p:nvCxnSpPr>
        <p:spPr>
          <a:xfrm>
            <a:off x="7020272" y="260648"/>
            <a:ext cx="0" cy="5904656"/>
          </a:xfrm>
          <a:prstGeom prst="line">
            <a:avLst/>
          </a:prstGeom>
          <a:ln>
            <a:solidFill>
              <a:srgbClr val="FFA1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27" name="Suorakulmio 26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29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30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8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Slide_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3429000"/>
            <a:ext cx="8915400" cy="3136392"/>
          </a:xfrm>
          <a:prstGeom prst="rect">
            <a:avLst/>
          </a:prstGeom>
        </p:spPr>
      </p:pic>
      <p:grpSp>
        <p:nvGrpSpPr>
          <p:cNvPr id="16" name="Ryhmitä 15"/>
          <p:cNvGrpSpPr/>
          <p:nvPr userDrawn="1"/>
        </p:nvGrpSpPr>
        <p:grpSpPr>
          <a:xfrm>
            <a:off x="0" y="6524625"/>
            <a:ext cx="8999984" cy="333375"/>
            <a:chOff x="0" y="6524625"/>
            <a:chExt cx="8999984" cy="333375"/>
          </a:xfrm>
          <a:solidFill>
            <a:srgbClr val="FFA100"/>
          </a:solidFill>
        </p:grpSpPr>
        <p:sp>
          <p:nvSpPr>
            <p:cNvPr id="20" name="Rectangle 7"/>
            <p:cNvSpPr/>
            <p:nvPr userDrawn="1"/>
          </p:nvSpPr>
          <p:spPr>
            <a:xfrm>
              <a:off x="0" y="6524625"/>
              <a:ext cx="8207896" cy="3333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rgbClr val="FFC000"/>
                </a:solidFill>
              </a:endParaRPr>
            </a:p>
          </p:txBody>
        </p:sp>
        <p:sp>
          <p:nvSpPr>
            <p:cNvPr id="21" name="Right Triangle 9"/>
            <p:cNvSpPr/>
            <p:nvPr userDrawn="1"/>
          </p:nvSpPr>
          <p:spPr>
            <a:xfrm>
              <a:off x="8207896" y="6524625"/>
              <a:ext cx="792088" cy="33337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rgbClr val="FFC000"/>
                </a:solidFill>
              </a:endParaRPr>
            </a:p>
          </p:txBody>
        </p:sp>
      </p:grpSp>
      <p:sp>
        <p:nvSpPr>
          <p:cNvPr id="8" name="Text Placeholder 2" descr="Add contact information here.&#10;Add Thank You greeting here." title="Slideshow End Slide"/>
          <p:cNvSpPr>
            <a:spLocks noGrp="1"/>
          </p:cNvSpPr>
          <p:nvPr>
            <p:ph type="body" idx="1"/>
          </p:nvPr>
        </p:nvSpPr>
        <p:spPr>
          <a:xfrm>
            <a:off x="5436096" y="1772816"/>
            <a:ext cx="3312368" cy="3024337"/>
          </a:xfrm>
          <a:effectLst/>
        </p:spPr>
        <p:txBody>
          <a:bodyPr anchor="t" anchorCtr="0">
            <a:noAutofit/>
          </a:bodyPr>
          <a:lstStyle>
            <a:lvl1pPr marL="0" indent="0">
              <a:buNone/>
              <a:defRPr sz="1800">
                <a:solidFill>
                  <a:srgbClr val="00314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Otsikko 16"/>
          <p:cNvSpPr>
            <a:spLocks noGrp="1"/>
          </p:cNvSpPr>
          <p:nvPr>
            <p:ph type="title" hasCustomPrompt="1"/>
          </p:nvPr>
        </p:nvSpPr>
        <p:spPr>
          <a:xfrm>
            <a:off x="518864" y="773832"/>
            <a:ext cx="8229600" cy="854968"/>
          </a:xfrm>
        </p:spPr>
        <p:txBody>
          <a:bodyPr/>
          <a:lstStyle>
            <a:lvl1pPr algn="r">
              <a:defRPr sz="2800"/>
            </a:lvl1pPr>
          </a:lstStyle>
          <a:p>
            <a:r>
              <a:rPr lang="fi-FI" err="1"/>
              <a:t>Thank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for </a:t>
            </a:r>
            <a:r>
              <a:rPr lang="fi-FI" err="1"/>
              <a:t>your</a:t>
            </a:r>
            <a:r>
              <a:rPr lang="fi-FI"/>
              <a:t> </a:t>
            </a:r>
            <a:r>
              <a:rPr lang="fi-FI" err="1"/>
              <a:t>attention</a:t>
            </a:r>
            <a:r>
              <a:rPr lang="fi-FI"/>
              <a:t>.</a:t>
            </a:r>
          </a:p>
        </p:txBody>
      </p:sp>
      <p:pic>
        <p:nvPicPr>
          <p:cNvPr id="11" name="Picture 8" descr="Empower_logo_rgb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581402" y="5360112"/>
            <a:ext cx="3167062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Kuva 11" descr="Building_Smarter_society.pdf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627" y="6021288"/>
            <a:ext cx="2784996" cy="346936"/>
          </a:xfrm>
          <a:prstGeom prst="rect">
            <a:avLst/>
          </a:prstGeom>
        </p:spPr>
      </p:pic>
      <p:sp>
        <p:nvSpPr>
          <p:cNvPr id="14" name="Rectangle 7"/>
          <p:cNvSpPr/>
          <p:nvPr userDrawn="1"/>
        </p:nvSpPr>
        <p:spPr>
          <a:xfrm flipH="1" flipV="1">
            <a:off x="936104" y="0"/>
            <a:ext cx="8207896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5" name="Right Triangle 9"/>
          <p:cNvSpPr/>
          <p:nvPr userDrawn="1"/>
        </p:nvSpPr>
        <p:spPr>
          <a:xfrm flipH="1" flipV="1">
            <a:off x="144016" y="0"/>
            <a:ext cx="792088" cy="333375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060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EA205-8088-B74A-BDC6-D4C8894E2EA8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810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50" r:id="rId2"/>
    <p:sldLayoutId id="2147483652" r:id="rId3"/>
    <p:sldLayoutId id="2147483653" r:id="rId4"/>
    <p:sldLayoutId id="2147483654" r:id="rId5"/>
    <p:sldLayoutId id="2147483690" r:id="rId6"/>
    <p:sldLayoutId id="2147483655" r:id="rId7"/>
    <p:sldLayoutId id="2147483657" r:id="rId8"/>
    <p:sldLayoutId id="2147483658" r:id="rId9"/>
    <p:sldLayoutId id="2147483659" r:id="rId10"/>
    <p:sldLayoutId id="214748372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rgbClr val="003145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3200" kern="1200">
          <a:solidFill>
            <a:srgbClr val="003145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800" kern="1200">
          <a:solidFill>
            <a:srgbClr val="00314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400" kern="1200">
          <a:solidFill>
            <a:srgbClr val="003145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000" kern="1200">
          <a:solidFill>
            <a:srgbClr val="003145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000" kern="1200">
          <a:solidFill>
            <a:srgbClr val="00314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98476"/>
            <a:ext cx="8291264" cy="4655722"/>
          </a:xfrm>
        </p:spPr>
        <p:txBody>
          <a:bodyPr/>
          <a:lstStyle/>
          <a:p>
            <a:r>
              <a:rPr lang="en-US" sz="1400" dirty="0"/>
              <a:t>We align our quality, environmental and occupational health and safety (OHS) principles with company objectives</a:t>
            </a:r>
          </a:p>
          <a:p>
            <a:r>
              <a:rPr lang="en-US" sz="1400" dirty="0"/>
              <a:t>We comply with legislation and additional requirements set by us and our business partners</a:t>
            </a:r>
          </a:p>
          <a:p>
            <a:r>
              <a:rPr lang="en-US" sz="1400" dirty="0"/>
              <a:t>We assess the risks associated with our activities and seek solutions to control them</a:t>
            </a:r>
          </a:p>
          <a:p>
            <a:r>
              <a:rPr lang="en-US" sz="1400" dirty="0"/>
              <a:t>As a wind farm service company, we maintain and repair our clients’ facilities under agreed terms and in an environmentally responsible manner</a:t>
            </a:r>
          </a:p>
          <a:p>
            <a:r>
              <a:rPr lang="en-US" sz="1400" dirty="0">
                <a:solidFill>
                  <a:schemeClr val="tx1"/>
                </a:solidFill>
              </a:rPr>
              <a:t>We use more environmentally friendly materials and technologies wherever possible</a:t>
            </a:r>
          </a:p>
          <a:p>
            <a:r>
              <a:rPr lang="en-US" sz="1400" dirty="0"/>
              <a:t>We ensure the quality of our services through effective processes and skilled employees</a:t>
            </a:r>
          </a:p>
          <a:p>
            <a:r>
              <a:rPr lang="en-US" sz="1400" dirty="0"/>
              <a:t>We provide safe and healthy working conditions for our employees</a:t>
            </a:r>
          </a:p>
          <a:p>
            <a:r>
              <a:rPr lang="en-US" sz="1400" dirty="0"/>
              <a:t>We maintain our employees’ competence and proficiency through targeted training</a:t>
            </a:r>
          </a:p>
          <a:p>
            <a:r>
              <a:rPr lang="en-US" sz="1400" dirty="0"/>
              <a:t>We develop OHS procedures with our employees, with an ongoing focus on a proactive safety culture</a:t>
            </a:r>
          </a:p>
          <a:p>
            <a:r>
              <a:rPr lang="en-US" sz="1400" dirty="0"/>
              <a:t>We regularly evaluate our quality, environmental and OHS performance and plan improvements</a:t>
            </a:r>
          </a:p>
          <a:p>
            <a:r>
              <a:rPr lang="en-US" sz="1400" dirty="0"/>
              <a:t>We require subcontractors to meet established quality, environmental and OHS requirements</a:t>
            </a:r>
          </a:p>
          <a:p>
            <a:r>
              <a:rPr lang="en-US" sz="1400" dirty="0"/>
              <a:t>We strive to satisfy all interested parties through continual improvement of our processes</a:t>
            </a:r>
          </a:p>
          <a:p>
            <a:r>
              <a:rPr lang="en-US" sz="1400" dirty="0"/>
              <a:t>We follow the principle that our work must strengthen clients’ trust and encourage continued cooperation</a:t>
            </a:r>
          </a:p>
          <a:p>
            <a:r>
              <a:rPr lang="en-US" sz="1400" dirty="0"/>
              <a:t>We </a:t>
            </a:r>
            <a:r>
              <a:rPr lang="en-US" sz="1400" dirty="0" err="1"/>
              <a:t>recognise</a:t>
            </a:r>
            <a:r>
              <a:rPr lang="en-US" sz="1400" dirty="0"/>
              <a:t> climate change as a relevant issue and reduce our own impact by </a:t>
            </a:r>
            <a:r>
              <a:rPr lang="en-US" sz="1400" dirty="0" err="1"/>
              <a:t>optimising</a:t>
            </a:r>
            <a:r>
              <a:rPr lang="en-US" sz="1400" dirty="0"/>
              <a:t> our work and planning transport.</a:t>
            </a:r>
          </a:p>
          <a:p>
            <a:endParaRPr lang="en-US" sz="14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sz="1800"/>
              <a:t>4Wind Service OÜ Guiding Principles</a:t>
            </a:r>
            <a:br>
              <a:rPr lang="en-US" sz="1800"/>
            </a:br>
            <a:r>
              <a:rPr lang="en-US" sz="1800"/>
              <a:t>Quality, Environment and Occupational Health and Safety</a:t>
            </a:r>
            <a:endParaRPr lang="et-EE" sz="1800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60B47D-870C-BA79-44AC-BAFC542B2F82}"/>
              </a:ext>
            </a:extLst>
          </p:cNvPr>
          <p:cNvSpPr txBox="1"/>
          <p:nvPr/>
        </p:nvSpPr>
        <p:spPr>
          <a:xfrm>
            <a:off x="439584" y="6054198"/>
            <a:ext cx="8075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400" dirty="0"/>
              <a:t>Member of the Management Board</a:t>
            </a:r>
            <a:endParaRPr lang="et-EE" sz="1400" noProof="0" dirty="0"/>
          </a:p>
          <a:p>
            <a:pPr marL="0" indent="0">
              <a:buNone/>
            </a:pPr>
            <a:r>
              <a:rPr lang="et-EE" sz="1400" noProof="0" dirty="0">
                <a:solidFill>
                  <a:schemeClr val="tx1"/>
                </a:solidFill>
              </a:rPr>
              <a:t>Kalle Mättas			0</a:t>
            </a:r>
            <a:r>
              <a:rPr lang="et-EE" sz="1400" noProof="0" dirty="0"/>
              <a:t>9.09.2026</a:t>
            </a:r>
            <a:endParaRPr lang="et-EE" sz="1400" noProof="0" dirty="0">
              <a:solidFill>
                <a:schemeClr val="tx1"/>
              </a:solidFill>
            </a:endParaRP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11011E11-00EF-EB8B-8C4E-F38379DC4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348798"/>
            <a:ext cx="1516511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2512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Mukautettu 4">
      <a:dk1>
        <a:srgbClr val="003145"/>
      </a:dk1>
      <a:lt1>
        <a:sysClr val="window" lastClr="FFFFFF"/>
      </a:lt1>
      <a:dk2>
        <a:srgbClr val="FFA100"/>
      </a:dk2>
      <a:lt2>
        <a:srgbClr val="FFFFFF"/>
      </a:lt2>
      <a:accent1>
        <a:srgbClr val="DDCD69"/>
      </a:accent1>
      <a:accent2>
        <a:srgbClr val="589199"/>
      </a:accent2>
      <a:accent3>
        <a:srgbClr val="AEB4AB"/>
      </a:accent3>
      <a:accent4>
        <a:srgbClr val="DD4814"/>
      </a:accent4>
      <a:accent5>
        <a:srgbClr val="4B452C"/>
      </a:accent5>
      <a:accent6>
        <a:srgbClr val="FFA100"/>
      </a:accent6>
      <a:hlink>
        <a:srgbClr val="FFA100"/>
      </a:hlink>
      <a:folHlink>
        <a:srgbClr val="D95D00"/>
      </a:folHlink>
    </a:clrScheme>
    <a:fontScheme name="empower_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52bb87d-76d1-43ce-99cc-9335785db81a" xsi:nil="true"/>
    <lcf76f155ced4ddcb4097134ff3c332f xmlns="c01d9b3a-a29b-44f9-a01e-a6c31f49628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F120235FB9EBD4AA1752E76090A8397" ma:contentTypeVersion="14" ma:contentTypeDescription="Loo uus dokument" ma:contentTypeScope="" ma:versionID="1d115cff69bb86bd3d2a928974b78dda">
  <xsd:schema xmlns:xsd="http://www.w3.org/2001/XMLSchema" xmlns:xs="http://www.w3.org/2001/XMLSchema" xmlns:p="http://schemas.microsoft.com/office/2006/metadata/properties" xmlns:ns2="c01d9b3a-a29b-44f9-a01e-a6c31f496287" xmlns:ns3="052bb87d-76d1-43ce-99cc-9335785db81a" targetNamespace="http://schemas.microsoft.com/office/2006/metadata/properties" ma:root="true" ma:fieldsID="f6faddd23d40bb8d5de1b0d1f78eef99" ns2:_="" ns3:_="">
    <xsd:import namespace="c01d9b3a-a29b-44f9-a01e-a6c31f496287"/>
    <xsd:import namespace="052bb87d-76d1-43ce-99cc-9335785db8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d9b3a-a29b-44f9-a01e-a6c31f4962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Pildisildid" ma:readOnly="false" ma:fieldId="{5cf76f15-5ced-4ddc-b409-7134ff3c332f}" ma:taxonomyMulti="true" ma:sspId="09fd8932-4dff-401c-bb8a-694dee3235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bb87d-76d1-43ce-99cc-9335785db81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d712548-e2fb-4d84-bcc5-02072396f801}" ma:internalName="TaxCatchAll" ma:showField="CatchAllData" ma:web="052bb87d-76d1-43ce-99cc-9335785db8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Ühiskasutuse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Ühiskasutusse andmise üksikasjad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D5DC74-25B9-4796-AE09-8CE0BA49CFA5}">
  <ds:schemaRefs>
    <ds:schemaRef ds:uri="052bb87d-76d1-43ce-99cc-9335785db81a"/>
    <ds:schemaRef ds:uri="c01d9b3a-a29b-44f9-a01e-a6c31f49628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1C5F76B-45A6-42D7-AA8F-730715B82C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1F1DA2-98D7-4F7B-89EA-78EE289224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1d9b3a-a29b-44f9-a01e-a6c31f496287"/>
    <ds:schemaRef ds:uri="052bb87d-76d1-43ce-99cc-9335785db8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6053830-efd9-4b51-8cfa-ac2415304172}" enabled="0" method="" siteId="{76053830-efd9-4b51-8cfa-ac241530417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Empower_PPT_BASIC</Template>
  <TotalTime>22</TotalTime>
  <Words>231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Blank</vt:lpstr>
      <vt:lpstr>4Wind Service OÜ Guiding Principles Quality, Environment and Occupational Health and Safety</vt:lpstr>
    </vt:vector>
  </TitlesOfParts>
  <Company>Empower 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Lait, Lembit</dc:creator>
  <cp:lastModifiedBy>Aadna Kaisa</cp:lastModifiedBy>
  <cp:revision>1</cp:revision>
  <cp:lastPrinted>2024-05-30T04:50:13Z</cp:lastPrinted>
  <dcterms:created xsi:type="dcterms:W3CDTF">2014-06-27T12:57:00Z</dcterms:created>
  <dcterms:modified xsi:type="dcterms:W3CDTF">2026-10-05T06:47:44Z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0x0101003F120235FB9EBD4AA1752E76090A8397</vt:lpwstr>
  </property>
  <property fmtid="{D5CDD505-2E9C-101B-9397-08002B2CF9AE}" pid="3" name="MediaServiceImageTags">
    <vt:lpwstr/>
  </property>
</Properties>
</file>